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2"/>
    <p:restoredTop sz="94658"/>
  </p:normalViewPr>
  <p:slideViewPr>
    <p:cSldViewPr snapToGrid="0">
      <p:cViewPr varScale="1">
        <p:scale>
          <a:sx n="121" d="100"/>
          <a:sy n="121" d="100"/>
        </p:scale>
        <p:origin x="1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2852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6560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157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8958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122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89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6027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139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3283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523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698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D4506A8-462E-B7B5-ECAE-9CAB512C010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E4A4E7-9B00-EE44-A347-BEE1486FA11D}" type="datetimeFigureOut">
              <a:rPr lang="es-MX" smtClean="0"/>
              <a:t>04/06/26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9FF7B8-2C6E-8241-8CF8-2F2DFBA114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572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4CC625-8FD0-0E5A-4FCB-FD86E8C6F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CEE316-9C3C-9DEC-77BE-E8CD540F6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04312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Macintosh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Hugo Nieto</dc:creator>
  <cp:lastModifiedBy>Hugo Nieto</cp:lastModifiedBy>
  <cp:revision>5</cp:revision>
  <dcterms:created xsi:type="dcterms:W3CDTF">2025-05-16T14:59:12Z</dcterms:created>
  <dcterms:modified xsi:type="dcterms:W3CDTF">2026-06-04T20:38:57Z</dcterms:modified>
</cp:coreProperties>
</file>